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6786ab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6786ab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4b8bba9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04b8bba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English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Sandys’s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 Carols Ancient and Modern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1833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John Stainer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56300"/>
            <a:ext cx="7850100" cy="42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 the angel did say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to certain poor shepherds,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fields as they lay,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fields where they lay keeping 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sheep,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 cold winter’s night that was so deep.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04100"/>
            <a:ext cx="7630200" cy="3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looked up and saw a star,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east beyond them far,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the earth it gave great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it continued both day and night.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704100"/>
            <a:ext cx="7630200" cy="3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by the light of that same 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magi came from country far;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seek a king was their intent,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follow the star wherever it went.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